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059" r:id="rId3"/>
    <p:sldId id="1095" r:id="rId4"/>
    <p:sldId id="1096" r:id="rId5"/>
    <p:sldId id="1097" r:id="rId6"/>
    <p:sldId id="1098" r:id="rId7"/>
    <p:sldId id="453" r:id="rId8"/>
    <p:sldId id="447" r:id="rId9"/>
    <p:sldId id="448" r:id="rId10"/>
    <p:sldId id="449" r:id="rId11"/>
    <p:sldId id="450" r:id="rId12"/>
    <p:sldId id="451" r:id="rId13"/>
    <p:sldId id="452" r:id="rId14"/>
    <p:sldId id="518" r:id="rId15"/>
    <p:sldId id="521" r:id="rId16"/>
    <p:sldId id="522" r:id="rId17"/>
    <p:sldId id="523" r:id="rId18"/>
    <p:sldId id="1224" r:id="rId19"/>
    <p:sldId id="421" r:id="rId20"/>
    <p:sldId id="542" r:id="rId21"/>
    <p:sldId id="543" r:id="rId22"/>
    <p:sldId id="482" r:id="rId23"/>
    <p:sldId id="1296" r:id="rId24"/>
    <p:sldId id="651" r:id="rId25"/>
    <p:sldId id="1297" r:id="rId26"/>
    <p:sldId id="1298" r:id="rId27"/>
    <p:sldId id="954" r:id="rId28"/>
    <p:sldId id="1307" r:id="rId29"/>
    <p:sldId id="1306" r:id="rId30"/>
    <p:sldId id="1171" r:id="rId31"/>
    <p:sldId id="1214" r:id="rId32"/>
    <p:sldId id="1308" r:id="rId33"/>
    <p:sldId id="1309" r:id="rId34"/>
    <p:sldId id="1122" r:id="rId35"/>
    <p:sldId id="1124" r:id="rId36"/>
    <p:sldId id="1123" r:id="rId37"/>
    <p:sldId id="1125" r:id="rId38"/>
    <p:sldId id="1130" r:id="rId39"/>
    <p:sldId id="1129" r:id="rId40"/>
    <p:sldId id="1126" r:id="rId41"/>
    <p:sldId id="1127" r:id="rId42"/>
    <p:sldId id="1128" r:id="rId43"/>
    <p:sldId id="1299" r:id="rId44"/>
    <p:sldId id="1300" r:id="rId45"/>
    <p:sldId id="1301" r:id="rId46"/>
    <p:sldId id="1302" r:id="rId47"/>
    <p:sldId id="1303" r:id="rId48"/>
    <p:sldId id="1304" r:id="rId49"/>
    <p:sldId id="1305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95"/>
            <p14:sldId id="1096"/>
            <p14:sldId id="1097"/>
            <p14:sldId id="1098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1"/>
            <p14:sldId id="522"/>
            <p14:sldId id="523"/>
            <p14:sldId id="1224"/>
            <p14:sldId id="421"/>
            <p14:sldId id="542"/>
            <p14:sldId id="543"/>
            <p14:sldId id="482"/>
            <p14:sldId id="1296"/>
            <p14:sldId id="651"/>
            <p14:sldId id="1297"/>
            <p14:sldId id="1298"/>
            <p14:sldId id="954"/>
            <p14:sldId id="1307"/>
            <p14:sldId id="1306"/>
            <p14:sldId id="1171"/>
            <p14:sldId id="1214"/>
            <p14:sldId id="1308"/>
            <p14:sldId id="1309"/>
            <p14:sldId id="1122"/>
            <p14:sldId id="1124"/>
            <p14:sldId id="1123"/>
            <p14:sldId id="1125"/>
            <p14:sldId id="1130"/>
            <p14:sldId id="1129"/>
            <p14:sldId id="1126"/>
            <p14:sldId id="1127"/>
            <p14:sldId id="1128"/>
            <p14:sldId id="1299"/>
            <p14:sldId id="1300"/>
            <p14:sldId id="1301"/>
            <p14:sldId id="1302"/>
            <p14:sldId id="1303"/>
            <p14:sldId id="1304"/>
            <p14:sldId id="1305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59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9696A-6017-C311-98AC-B6257A486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C734-5573-A019-41A5-1C8734A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A5B5B-1B73-EBB2-CE1A-09BC97738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6B299-5B14-5386-89F0-C12DF2617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91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3F71B-37E7-0D57-9330-38359D03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2CCE8-5960-5BA2-368D-1C7ED8307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B206C-89D2-07B7-D028-C14388F58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8BE2-D102-7C8F-E376-78DB1DE90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9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9326-8A47-D3B0-AB24-1C06C91E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C6F04-43CC-6D01-E4BE-EA4A16A7A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EFFB0-876A-8C60-068C-D065E5951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B5AA-46A2-BFC1-A921-F86974388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7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8658-0894-D68A-474A-D599AC7E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A4113-5DDC-9192-6D9E-83027FB1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680E-146B-BDBB-8697-2C36A486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D37AF-8F8E-6C42-16C4-04A305B43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gather'd</a:t>
            </a:r>
            <a:r>
              <a:rPr lang="en-GB" sz="36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E520-3FB5-81F4-4AE5-32223A08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4C6AC-53FD-5470-E7E1-4B65828A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79" y="0"/>
            <a:ext cx="489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1E22-06B4-6DAF-A03F-36D84FAC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quare with a logo and branches&#10;&#10;Description automatically generated with medium confidence">
            <a:extLst>
              <a:ext uri="{FF2B5EF4-FFF2-40B4-BE49-F238E27FC236}">
                <a16:creationId xmlns:a16="http://schemas.microsoft.com/office/drawing/2014/main" id="{DBD5B160-C949-739A-E7E6-47930F489A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66" y="728466"/>
            <a:ext cx="5401067" cy="5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9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a floral border&#10;&#10;Description automatically generated">
            <a:extLst>
              <a:ext uri="{FF2B5EF4-FFF2-40B4-BE49-F238E27FC236}">
                <a16:creationId xmlns:a16="http://schemas.microsoft.com/office/drawing/2014/main" id="{88437219-1B37-FA0A-B7A8-22F441CF0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08C4-4FA2-C886-1463-45B846059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894E9-DCCA-E40A-E122-6A251CF7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8F83-4BE2-0AEB-88BC-B325F4FD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AC973-6354-FE9A-5826-2C73BA61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2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4B67-12B5-E753-1A91-3A89FCF9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9707-8187-832A-3A19-CE647791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12973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25F-CC23-DB91-AB45-219C6516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5400" dirty="0">
                <a:solidFill>
                  <a:schemeClr val="bg1"/>
                </a:solidFill>
              </a:rPr>
              <a:t>And it came to pass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52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3BA-4804-8E8A-6D0C-452EBCD1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68" y="294928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sz="24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Luke 17:11-19 – KJV.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1CCC-FEA1-1CD9-A31D-EDA515EE0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20000"/>
          </a:bodyPr>
          <a:lstStyle/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11 And it came to pass, as he went to Jerusalem, that he passed through the midst of Samaria and Galilee.</a:t>
            </a:r>
          </a:p>
          <a:p>
            <a:pPr marL="0" indent="0" algn="thaiDi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12 And as he entered into a certain village, there met him ten men that were lepers, which stood afar off: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13 And they lifted up their voices, and said, Jesus, Master, have mercy on us.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14 And when he saw them, he said unto them, Go shew yourselves unto the priests. And it came to pass, that, as they went, they were cleansed.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15 And one of them, when he saw that he was healed, turned back, and with a loud voice glorified God,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16 And fell down on his face at his feet, giving him thanks: and he was a Samaritan.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17 And Jesus answering said, Were there not ten cleansed? but where are the nine?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18 There are not found that returned to give glory to God, save this stranger.</a:t>
            </a:r>
          </a:p>
          <a:p>
            <a:pPr marL="0" indent="0" algn="thaiDi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19 And he said unto him, Arise, go thy way: thy faith hath made thee hole.</a:t>
            </a:r>
          </a:p>
        </p:txBody>
      </p:sp>
    </p:spTree>
    <p:extLst>
      <p:ext uri="{BB962C8B-B14F-4D97-AF65-F5344CB8AC3E}">
        <p14:creationId xmlns:p14="http://schemas.microsoft.com/office/powerpoint/2010/main" val="1989044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9D79-74E2-536E-FBE4-F67B578B5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8A2F-E838-764D-D9AB-963B6ECE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V13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4FFD-E597-F328-BAF8-3D9DAA42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</a:rPr>
              <a:t>And they lifted up their voices, and said, Jesus, Master, have mercy on us.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084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FADB-E39F-D410-8DDF-BEF85C1D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FD9C-58EA-B5A2-AA16-8C5A6EF4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GB" sz="4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xpectation</a:t>
            </a:r>
            <a:r>
              <a:rPr lang="en-GB" sz="48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excitement, hope?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7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C0E-F1BA-3DC0-1FB9-AC0C7FF5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5A2CB-149B-7807-1AEC-14BC2B30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54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Fear</a:t>
            </a:r>
            <a:r>
              <a:rPr lang="en-GB" sz="5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doubt,</a:t>
            </a:r>
            <a:r>
              <a:rPr lang="en-GB" sz="54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faith</a:t>
            </a:r>
            <a:r>
              <a:rPr lang="en-GB" sz="5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?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AB63B-BE79-7985-CB91-A05F89131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AD79-2DC7-FD07-17AC-9C41EB49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V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61EC-6310-7B1E-69C4-BF7839386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 it came to pass, that, as they </a:t>
            </a:r>
            <a:r>
              <a:rPr lang="en-GB" sz="4800" b="1" i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went</a:t>
            </a:r>
            <a:r>
              <a:rPr lang="en-GB" sz="48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they were </a:t>
            </a:r>
            <a:r>
              <a:rPr lang="en-GB" sz="4800" b="1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cleansed</a:t>
            </a:r>
            <a:r>
              <a:rPr lang="en-GB" sz="48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  <a:endParaRPr lang="en-GB" sz="4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00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CA84B-943A-4A95-621B-D9F7E235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68B0-D2F5-6EE5-5BBC-76318750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Heb. 11:1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93C5-751D-9F75-19C5-0E32ADDB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i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Faith is the substance of things hoped for, the evidence of things yet unseen. (NKJV)</a:t>
            </a:r>
            <a:endParaRPr lang="en-GB" sz="3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3600" i="1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Now faith is confidence in what we hope for and assurance about what we do not see (NIV) </a:t>
            </a:r>
          </a:p>
          <a:p>
            <a:pPr marL="0" indent="0">
              <a:buNone/>
            </a:pP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93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BDF5E-A91A-530E-DB88-B87BC3486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7BAB-457E-C9C2-24F2-A29D3686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My friends, what good is it to say you have faith, when you don't do anything to show you really do have faith? </a:t>
            </a:r>
            <a:r>
              <a:rPr lang="en-GB" sz="2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James 2:14 </a:t>
            </a:r>
            <a:r>
              <a:rPr lang="en-GB" sz="2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GB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Contemporary English Version</a:t>
            </a:r>
            <a:r>
              <a:rPr lang="en-GB" sz="2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).</a:t>
            </a:r>
          </a:p>
          <a:p>
            <a:pPr marL="0" indent="0" algn="ctr">
              <a:buNone/>
            </a:pPr>
            <a:endParaRPr lang="en-GB" sz="2800" kern="100" dirty="0">
              <a:solidFill>
                <a:schemeClr val="bg1"/>
              </a:solidFill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8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Faith without works is dead. </a:t>
            </a:r>
            <a:r>
              <a:rPr lang="en-GB" sz="24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James</a:t>
            </a:r>
            <a:r>
              <a:rPr lang="en-GB" sz="28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sz="24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2:26 (KJV)</a:t>
            </a:r>
          </a:p>
          <a:p>
            <a:pPr marL="0" indent="0" algn="ctr">
              <a:buNone/>
            </a:pPr>
            <a:endParaRPr lang="en-GB" sz="2800" kern="100" dirty="0">
              <a:solidFill>
                <a:schemeClr val="bg1"/>
              </a:solidFill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8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Anyone who doesn't breathe is dead, and faith that doesn't do anything is just as dead! </a:t>
            </a:r>
            <a:r>
              <a:rPr lang="en-GB" sz="2400" kern="100" dirty="0">
                <a:solidFill>
                  <a:schemeClr val="bg1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James 2:26 (CEV)</a:t>
            </a:r>
          </a:p>
          <a:p>
            <a:pPr marL="0" indent="0" algn="ctr">
              <a:buNone/>
            </a:pPr>
            <a:endParaRPr lang="en-GB" sz="2800" kern="100" dirty="0">
              <a:solidFill>
                <a:schemeClr val="bg1"/>
              </a:solidFill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16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49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087777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261286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268631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</a:t>
            </a:r>
            <a:r>
              <a:rPr lang="en-GB" sz="3600">
                <a:solidFill>
                  <a:schemeClr val="bg1"/>
                </a:solidFill>
              </a:rPr>
              <a:t>the victory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earth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wonders,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</TotalTime>
  <Words>1551</Words>
  <Application>Microsoft Office PowerPoint</Application>
  <PresentationFormat>On-screen Show (4:3)</PresentationFormat>
  <Paragraphs>246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Aptos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Luke 17:11-19 – KJV.</vt:lpstr>
      <vt:lpstr>V13</vt:lpstr>
      <vt:lpstr>PowerPoint Presentation</vt:lpstr>
      <vt:lpstr>PowerPoint Presentation</vt:lpstr>
      <vt:lpstr>V 14</vt:lpstr>
      <vt:lpstr>Heb. 11:1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46</cp:revision>
  <dcterms:created xsi:type="dcterms:W3CDTF">2024-09-27T16:56:29Z</dcterms:created>
  <dcterms:modified xsi:type="dcterms:W3CDTF">2024-11-30T23:25:47Z</dcterms:modified>
</cp:coreProperties>
</file>